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35" r:id="rId3"/>
    <p:sldMasterId id="2147483748" r:id="rId4"/>
    <p:sldMasterId id="2147483771" r:id="rId5"/>
    <p:sldMasterId id="2147483784" r:id="rId6"/>
    <p:sldMasterId id="2147483797" r:id="rId7"/>
  </p:sldMasterIdLst>
  <p:notesMasterIdLst>
    <p:notesMasterId r:id="rId25"/>
  </p:notesMasterIdLst>
  <p:sldIdLst>
    <p:sldId id="481" r:id="rId8"/>
    <p:sldId id="398" r:id="rId9"/>
    <p:sldId id="482" r:id="rId10"/>
    <p:sldId id="483" r:id="rId11"/>
    <p:sldId id="484" r:id="rId12"/>
    <p:sldId id="357" r:id="rId13"/>
    <p:sldId id="399" r:id="rId14"/>
    <p:sldId id="400" r:id="rId15"/>
    <p:sldId id="358" r:id="rId16"/>
    <p:sldId id="361" r:id="rId17"/>
    <p:sldId id="292" r:id="rId18"/>
    <p:sldId id="304" r:id="rId19"/>
    <p:sldId id="303" r:id="rId20"/>
    <p:sldId id="315" r:id="rId21"/>
    <p:sldId id="479" r:id="rId22"/>
    <p:sldId id="485" r:id="rId23"/>
    <p:sldId id="47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  <a:srgbClr val="FF9999"/>
    <a:srgbClr val="FF00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c65321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c65321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15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Monster</a:t>
            </a:r>
            <a:r>
              <a:rPr lang="en-US" baseline="0"/>
              <a:t> (đọc là mon-tơ) </a:t>
            </a:r>
          </a:p>
          <a:p>
            <a:r>
              <a:rPr lang="en-US" baseline="0"/>
              <a:t>Chơi xong cứ click qua slide để chơi tiếp chứ k cần chọn từng con mon-tơ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7975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59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24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25535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225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1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2840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1" y="444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6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5"/>
          <p:cNvSpPr/>
          <p:nvPr/>
        </p:nvSpPr>
        <p:spPr>
          <a:xfrm>
            <a:off x="11695167" y="58674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66323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0" y="9204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2" y="51805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25"/>
          <p:cNvSpPr/>
          <p:nvPr/>
        </p:nvSpPr>
        <p:spPr>
          <a:xfrm>
            <a:off x="11534184" y="556061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7" y="59277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9" y="1427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3375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331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5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07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02915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5709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497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727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101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604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154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8180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43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662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4616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018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423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81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396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41855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638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158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55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60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53" y="6788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291800" y="100600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8" y="761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3" y="53993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7" y="57664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3" y="546804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7460936" y="6482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6" y="6102813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98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5" y="219240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9" y="25595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9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0769" y="30566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11539621" y="254697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1" y="29140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6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9576485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9" y="2417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9" y="21923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8" y="-103444"/>
            <a:ext cx="345821" cy="30205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8015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45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3" y="59403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4" y="46406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1" y="2682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9" y="5772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3" y="84525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7" y="12123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4" y="5797995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899" y="54275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7" y="2421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9813621" y="61336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7" y="13080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3" y="625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21" y="26502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19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092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7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7" y="1594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9" y="234178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3" y="31226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3" y="6007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6" y="10122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766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3" y="4443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21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11695169" y="58674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11199869" y="636623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97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1" y="92042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6" y="51805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11534185" y="556062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9" y="59277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8" y="1427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50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6148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6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80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78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1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23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41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07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67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636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17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4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79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10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0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20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9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26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645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37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6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8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76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19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52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10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8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7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193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937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5" r:id="rId9"/>
    <p:sldLayoutId id="2147483764" r:id="rId10"/>
    <p:sldLayoutId id="2147483763" r:id="rId11"/>
    <p:sldLayoutId id="2147483762" r:id="rId12"/>
    <p:sldLayoutId id="2147483761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13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1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4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603" y="71919"/>
            <a:ext cx="11832698" cy="220192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329265" y="71919"/>
            <a:ext cx="7397875" cy="195386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655" y="578902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29" y="648415"/>
            <a:ext cx="500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62169" y="309509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5442" y="284982"/>
            <a:ext cx="11464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462169" y="2310553"/>
            <a:ext cx="7917313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553128" y="339102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4E7CDF-7372-4B31-97BD-14984FED9A4A}"/>
              </a:ext>
            </a:extLst>
          </p:cNvPr>
          <p:cNvSpPr/>
          <p:nvPr/>
        </p:nvSpPr>
        <p:spPr>
          <a:xfrm>
            <a:off x="205797" y="2038361"/>
            <a:ext cx="5492098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30F632-3C3B-4F42-9943-6E5198FC460A}"/>
              </a:ext>
            </a:extLst>
          </p:cNvPr>
          <p:cNvSpPr/>
          <p:nvPr/>
        </p:nvSpPr>
        <p:spPr>
          <a:xfrm>
            <a:off x="249383" y="3273389"/>
            <a:ext cx="5492098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502FEAD-8801-4C37-9C30-B4D087197B96}"/>
              </a:ext>
            </a:extLst>
          </p:cNvPr>
          <p:cNvSpPr/>
          <p:nvPr/>
        </p:nvSpPr>
        <p:spPr>
          <a:xfrm>
            <a:off x="216928" y="4509138"/>
            <a:ext cx="5536820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thị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rào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chắn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23D3638-8BC4-4C30-8B8C-90F1E1FF5DC3}"/>
              </a:ext>
            </a:extLst>
          </p:cNvPr>
          <p:cNvSpPr/>
          <p:nvPr/>
        </p:nvSpPr>
        <p:spPr>
          <a:xfrm>
            <a:off x="6744886" y="2043574"/>
            <a:ext cx="5316759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phố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4288A2-4C91-4F9F-9E96-733AB83C20FB}"/>
              </a:ext>
            </a:extLst>
          </p:cNvPr>
          <p:cNvSpPr/>
          <p:nvPr/>
        </p:nvSpPr>
        <p:spPr>
          <a:xfrm>
            <a:off x="6744886" y="3322458"/>
            <a:ext cx="5316759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vệ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EE72287-02C6-4DD1-BC9C-EF876858CCEA}"/>
              </a:ext>
            </a:extLst>
          </p:cNvPr>
          <p:cNvSpPr/>
          <p:nvPr/>
        </p:nvSpPr>
        <p:spPr>
          <a:xfrm>
            <a:off x="6868554" y="4603400"/>
            <a:ext cx="5106517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16968-C104-40AC-A54B-07FA6D97A1C2}"/>
              </a:ext>
            </a:extLst>
          </p:cNvPr>
          <p:cNvSpPr txBox="1"/>
          <p:nvPr/>
        </p:nvSpPr>
        <p:spPr>
          <a:xfrm>
            <a:off x="2711856" y="1236623"/>
            <a:ext cx="95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BE17F3-4E9B-4B92-AEC8-96052BE6B96E}"/>
              </a:ext>
            </a:extLst>
          </p:cNvPr>
          <p:cNvSpPr txBox="1"/>
          <p:nvPr/>
        </p:nvSpPr>
        <p:spPr>
          <a:xfrm>
            <a:off x="8245725" y="1234999"/>
            <a:ext cx="95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44A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D0FD7B4-5799-40B6-8261-F5BBC875FB11}"/>
              </a:ext>
            </a:extLst>
          </p:cNvPr>
          <p:cNvCxnSpPr>
            <a:cxnSpLocks/>
            <a:stCxn id="28" idx="3"/>
            <a:endCxn id="32" idx="1"/>
          </p:cNvCxnSpPr>
          <p:nvPr/>
        </p:nvCxnSpPr>
        <p:spPr>
          <a:xfrm>
            <a:off x="5697895" y="2448717"/>
            <a:ext cx="1046991" cy="52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FF5BDB-2D9E-47A6-AD9E-A0C907FD2DEB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5741481" y="3683745"/>
            <a:ext cx="1127073" cy="13300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86A4AAC-E196-4B4A-8A86-B1A16599753B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 flipV="1">
            <a:off x="5753748" y="3732814"/>
            <a:ext cx="991138" cy="11866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706" y="720000"/>
            <a:ext cx="10246588" cy="763600"/>
          </a:xfrm>
        </p:spPr>
        <p:txBody>
          <a:bodyPr/>
          <a:lstStyle/>
          <a:p>
            <a:pPr algn="ctr"/>
            <a:r>
              <a:rPr lang="en-US" sz="72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CỦNG</a:t>
            </a:r>
            <a:r>
              <a:rPr lang="en-US" sz="72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CỐ</a:t>
            </a:r>
            <a:endParaRPr lang="en-US" sz="72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1206" y="1882964"/>
            <a:ext cx="9392549" cy="196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Vượt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qua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thử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Monster</a:t>
            </a:r>
          </a:p>
        </p:txBody>
      </p:sp>
      <p:pic>
        <p:nvPicPr>
          <p:cNvPr id="23" name="Picture 4" descr="8 Cartoon Monster Vector (EPS, SVG, PNG Transparent) | OnlyGFX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50328"/>
            <a:ext cx="2596906" cy="2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ow to Draw a Cartoon Monster | Easy Drawing Guides | Cartoon monsters,  Scary drawings, Easy draw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85" y="3331846"/>
            <a:ext cx="3601842" cy="31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35802"/>
            <a:ext cx="343217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2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48" y="826322"/>
            <a:ext cx="10656409" cy="1083212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b="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b="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b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</a:br>
            <a:endParaRPr lang="en-US" sz="3600" b="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2487110"/>
            <a:ext cx="2331272" cy="188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9420" y="2678537"/>
            <a:ext cx="4604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bẻ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cành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9419" y="3842965"/>
            <a:ext cx="4952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tưới</a:t>
            </a:r>
            <a:r>
              <a:rPr lang="en-US" sz="4400" kern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nước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96" y="2588952"/>
            <a:ext cx="798097" cy="782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85" y="3766680"/>
            <a:ext cx="807556" cy="778352"/>
          </a:xfrm>
          <a:prstGeom prst="rect">
            <a:avLst/>
          </a:prstGeom>
        </p:spPr>
      </p:pic>
      <p:pic>
        <p:nvPicPr>
          <p:cNvPr id="2056" name="Picture 8" descr="Candy Free To Use Cliparts - Cartoon Candy Clipart | Full Size PNG Download  | Seek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2" y="4948466"/>
            <a:ext cx="1350862" cy="13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89C0F-841D-4C51-A5BF-1FB4AF749673}"/>
              </a:ext>
            </a:extLst>
          </p:cNvPr>
          <p:cNvSpPr txBox="1"/>
          <p:nvPr/>
        </p:nvSpPr>
        <p:spPr>
          <a:xfrm>
            <a:off x="4432507" y="4948466"/>
            <a:ext cx="5110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vun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trồng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446AAF-9A94-4665-AA97-5F7AE8BCA2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91" y="488109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8 Cartoon Monster Vector (EPS, SVG, PNG Transparent) | OnlyGFX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6" y="2666500"/>
            <a:ext cx="2346289" cy="20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6597" y="425578"/>
            <a:ext cx="8601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fontAlgn="base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xoè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ctr" fontAlgn="base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Download Cartoon Candy Clip Art Transprent Png Free - Lollipop Drawing PNG  Image with No Background - PNGkey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2189">
            <a:off x="9991019" y="3188482"/>
            <a:ext cx="793253" cy="2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FED3A-9E99-421B-A1A9-03268C795A19}"/>
              </a:ext>
            </a:extLst>
          </p:cNvPr>
          <p:cNvSpPr txBox="1"/>
          <p:nvPr/>
        </p:nvSpPr>
        <p:spPr>
          <a:xfrm>
            <a:off x="3635078" y="4345233"/>
            <a:ext cx="305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khế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E309B-4C1F-4A03-A825-F1776C4DF751}"/>
              </a:ext>
            </a:extLst>
          </p:cNvPr>
          <p:cNvSpPr txBox="1"/>
          <p:nvPr/>
        </p:nvSpPr>
        <p:spPr>
          <a:xfrm>
            <a:off x="3635078" y="3276663"/>
            <a:ext cx="442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hồng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9B787-767A-496D-B49B-49792782C0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7" y="4240883"/>
            <a:ext cx="798097" cy="782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EB7CB-FD2E-4170-B277-45A6922721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48" y="3249311"/>
            <a:ext cx="807556" cy="778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896054-F0B7-4428-AA1A-6DA91062BF20}"/>
              </a:ext>
            </a:extLst>
          </p:cNvPr>
          <p:cNvSpPr txBox="1"/>
          <p:nvPr/>
        </p:nvSpPr>
        <p:spPr>
          <a:xfrm>
            <a:off x="3663013" y="5389465"/>
            <a:ext cx="323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</a:t>
            </a:r>
            <a:r>
              <a:rPr kumimoji="0" lang="en-US" sz="4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mít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F1F8A1-844B-4AE0-B1C8-7E328EDAA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30" y="5472731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449" y="816189"/>
            <a:ext cx="10533803" cy="846667"/>
          </a:xfrm>
        </p:spPr>
        <p:txBody>
          <a:bodyPr/>
          <a:lstStyle/>
          <a:p>
            <a:pPr algn="l"/>
            <a:r>
              <a:rPr lang="en-US" sz="360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600" b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3600" b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600" b="0" dirty="0">
              <a:solidFill>
                <a:srgbClr val="001132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8090" y="3317465"/>
            <a:ext cx="576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sắn</a:t>
            </a:r>
            <a:r>
              <a:rPr lang="en-US" sz="4000" kern="0" noProof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</a:t>
            </a:r>
            <a:r>
              <a:rPr lang="en-US" sz="4000" kern="0" noProof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lúa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103" y="2315804"/>
            <a:ext cx="427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sắn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ổi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97" y="3120878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81" y="2184483"/>
            <a:ext cx="807556" cy="778352"/>
          </a:xfrm>
          <a:prstGeom prst="rect">
            <a:avLst/>
          </a:prstGeom>
        </p:spPr>
      </p:pic>
      <p:pic>
        <p:nvPicPr>
          <p:cNvPr id="9" name="Picture 6" descr="How to Draw a Cartoon Monster | Easy Drawing Guides | Cartoon monsters,  Scary drawings, Easy drawin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39" y="1917087"/>
            <a:ext cx="3416923" cy="3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andy | Animated Diversity Wiki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77" y="5354604"/>
            <a:ext cx="1239506" cy="11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ndy | Animated Diversity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" y="4940912"/>
            <a:ext cx="1577972" cy="14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79B6A-07A7-4CD5-8460-0354DF13E461}"/>
              </a:ext>
            </a:extLst>
          </p:cNvPr>
          <p:cNvSpPr txBox="1"/>
          <p:nvPr/>
        </p:nvSpPr>
        <p:spPr>
          <a:xfrm>
            <a:off x="3202628" y="4402343"/>
            <a:ext cx="561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cam,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táo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đào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397DEE-4BCB-493A-ADD5-C1427F3C3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44" y="4319126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6144" y="423206"/>
            <a:ext cx="7297104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Dặn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dò</a:t>
            </a:r>
            <a:endParaRPr lang="en-US" sz="5400" b="1" kern="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318" y="1997839"/>
            <a:ext cx="11226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ô li.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-11265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238592" cy="613388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cối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………………………………………………………………………………………..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3.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………………………………………………………………………………..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………………………………………………………………………………..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…………………………………………………………………………………      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457183" y="115536"/>
            <a:ext cx="7192428" cy="340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57244" y="2095510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15" y="26868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73106" y="2686816"/>
            <a:ext cx="3543753" cy="19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2218" y="1848948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9806" y="-530529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9251300" y="821778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55B824-8CD7-4257-BA54-7AC75B02B40B}"/>
              </a:ext>
            </a:extLst>
          </p:cNvPr>
          <p:cNvSpPr txBox="1"/>
          <p:nvPr/>
        </p:nvSpPr>
        <p:spPr>
          <a:xfrm>
            <a:off x="1055012" y="3596144"/>
            <a:ext cx="10081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17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73EB2-EB43-4164-B23D-30827BB8CA25}"/>
              </a:ext>
            </a:extLst>
          </p:cNvPr>
          <p:cNvSpPr txBox="1"/>
          <p:nvPr/>
        </p:nvSpPr>
        <p:spPr>
          <a:xfrm>
            <a:off x="849753" y="2423463"/>
            <a:ext cx="1049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582" y="1542519"/>
            <a:ext cx="11254154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vốn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ngôn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thái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người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ý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thức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môi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trường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0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-11265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cối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156" indent="0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9767" y1="36383" x2="45814" y2="79894"/>
                        <a14:foregroundMark x1="45814" y1="47766" x2="45814" y2="62553"/>
                        <a14:foregroundMark x1="54419" y1="52660" x2="59651" y2="60426"/>
                        <a14:foregroundMark x1="50233" y1="44362" x2="56744" y2="55638"/>
                        <a14:foregroundMark x1="56744" y1="51170" x2="60581" y2="58936"/>
                        <a14:foregroundMark x1="39884" y1="50532" x2="30349" y2="65106"/>
                        <a14:foregroundMark x1="45349" y1="43936" x2="38023" y2="51170"/>
                        <a14:foregroundMark x1="40349" y1="44574" x2="36860" y2="50957"/>
                        <a14:foregroundMark x1="37326" y1="46277" x2="36628" y2="49894"/>
                        <a14:foregroundMark x1="59186" y1="47128" x2="67326" y2="5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63" y="1871031"/>
            <a:ext cx="405664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343329" y="324612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loại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4E029-C25B-4B88-A106-FA107CAC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83" y="1162432"/>
            <a:ext cx="7265623" cy="5276643"/>
          </a:xfrm>
          <a:prstGeom prst="rect">
            <a:avLst/>
          </a:prstGeom>
        </p:spPr>
      </p:pic>
      <p:pic>
        <p:nvPicPr>
          <p:cNvPr id="5" name="Picture 4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8297FCAF-95CC-4396-8DC7-BF1909E40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900">
                        <a14:foregroundMark x1="21300" y1="18554" x2="22900" y2="50602"/>
                        <a14:foregroundMark x1="30300" y1="53494" x2="28300" y2="70000"/>
                        <a14:foregroundMark x1="25000" y1="74217" x2="24800" y2="78434"/>
                        <a14:foregroundMark x1="14400" y1="73614" x2="16200" y2="76506"/>
                        <a14:foregroundMark x1="11700" y1="73614" x2="15200" y2="76747"/>
                        <a14:foregroundMark x1="21800" y1="20723" x2="26100" y2="15060"/>
                        <a14:foregroundMark x1="26100" y1="15060" x2="28700" y2="16867"/>
                        <a14:foregroundMark x1="67300" y1="48916" x2="69700" y2="60120"/>
                        <a14:foregroundMark x1="63800" y1="75783" x2="70900" y2="77108"/>
                        <a14:foregroundMark x1="70900" y1="77108" x2="72600" y2="78434"/>
                        <a14:foregroundMark x1="80800" y1="79398" x2="84800" y2="79277"/>
                        <a14:foregroundMark x1="85400" y1="75904" x2="86100" y2="73976"/>
                        <a14:foregroundMark x1="84000" y1="77470" x2="88200" y2="77831"/>
                        <a14:foregroundMark x1="86700" y1="75422" x2="88300" y2="78795"/>
                        <a14:foregroundMark x1="90300" y1="78675" x2="87200" y2="73373"/>
                        <a14:foregroundMark x1="90600" y1="77831" x2="90900" y2="79036"/>
                        <a14:foregroundMark x1="17300" y1="77711" x2="20500" y2="80361"/>
                        <a14:foregroundMark x1="18400" y1="67229" x2="21900" y2="79398"/>
                        <a14:foregroundMark x1="34100" y1="49036" x2="34600" y2="52410"/>
                        <a14:foregroundMark x1="40200" y1="54337" x2="40100" y2="56988"/>
                        <a14:foregroundMark x1="54800" y1="54819" x2="54800" y2="57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4" y="4028262"/>
            <a:ext cx="3246778" cy="2694825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A813F924-E14C-4691-A731-95F6902E1D5B}"/>
              </a:ext>
            </a:extLst>
          </p:cNvPr>
          <p:cNvSpPr/>
          <p:nvPr/>
        </p:nvSpPr>
        <p:spPr>
          <a:xfrm>
            <a:off x="460394" y="2146526"/>
            <a:ext cx="3101009" cy="16542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basket, plant&#10;&#10;Description automatically generated">
            <a:extLst>
              <a:ext uri="{FF2B5EF4-FFF2-40B4-BE49-F238E27FC236}">
                <a16:creationId xmlns:a16="http://schemas.microsoft.com/office/drawing/2014/main" id="{F28D1C1A-B919-49C5-87FB-DC53CE79B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71" y="4186041"/>
            <a:ext cx="3987495" cy="2663647"/>
          </a:xfrm>
          <a:prstGeom prst="rect">
            <a:avLst/>
          </a:prstGeom>
        </p:spPr>
      </p:pic>
      <p:pic>
        <p:nvPicPr>
          <p:cNvPr id="8" name="Picture 7" descr="A picture containing vegetable, fresh&#10;&#10;Description automatically generated">
            <a:extLst>
              <a:ext uri="{FF2B5EF4-FFF2-40B4-BE49-F238E27FC236}">
                <a16:creationId xmlns:a16="http://schemas.microsoft.com/office/drawing/2014/main" id="{F5BBF3EC-87D9-4377-A2CB-D63961325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8" y="4074798"/>
            <a:ext cx="3987495" cy="2787875"/>
          </a:xfrm>
          <a:prstGeom prst="rect">
            <a:avLst/>
          </a:prstGeom>
        </p:spPr>
      </p:pic>
      <p:pic>
        <p:nvPicPr>
          <p:cNvPr id="12" name="Picture 11" descr="A picture containing corn, food&#10;&#10;Description automatically generated">
            <a:extLst>
              <a:ext uri="{FF2B5EF4-FFF2-40B4-BE49-F238E27FC236}">
                <a16:creationId xmlns:a16="http://schemas.microsoft.com/office/drawing/2014/main" id="{9FEA2E6D-3451-495D-8F54-7625CED2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18" y="918482"/>
            <a:ext cx="3497527" cy="2619769"/>
          </a:xfrm>
          <a:prstGeom prst="rect">
            <a:avLst/>
          </a:prstGeom>
        </p:spPr>
      </p:pic>
      <p:pic>
        <p:nvPicPr>
          <p:cNvPr id="14" name="Picture 13" descr="A group of sausages&#10;&#10;Description automatically generated with medium confidence">
            <a:extLst>
              <a:ext uri="{FF2B5EF4-FFF2-40B4-BE49-F238E27FC236}">
                <a16:creationId xmlns:a16="http://schemas.microsoft.com/office/drawing/2014/main" id="{6B572130-2963-4B50-B475-96D85B653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89" y="908680"/>
            <a:ext cx="3260194" cy="2619769"/>
          </a:xfrm>
          <a:prstGeom prst="rect">
            <a:avLst/>
          </a:prstGeom>
        </p:spPr>
      </p:pic>
      <p:pic>
        <p:nvPicPr>
          <p:cNvPr id="16" name="Picture 15" descr="Close-up of a field of grass&#10;&#10;Description automatically generated with low confidence">
            <a:extLst>
              <a:ext uri="{FF2B5EF4-FFF2-40B4-BE49-F238E27FC236}">
                <a16:creationId xmlns:a16="http://schemas.microsoft.com/office/drawing/2014/main" id="{B3C36908-8FCD-4971-81A8-D110E863B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3" y="1007147"/>
            <a:ext cx="3987494" cy="27127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503A56-B7B3-4379-8F38-F17DB8BE1578}"/>
              </a:ext>
            </a:extLst>
          </p:cNvPr>
          <p:cNvSpPr txBox="1"/>
          <p:nvPr/>
        </p:nvSpPr>
        <p:spPr>
          <a:xfrm>
            <a:off x="3332979" y="3135161"/>
            <a:ext cx="10658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E579F4-A4DB-474F-8A1F-26439EB8A3CC}"/>
              </a:ext>
            </a:extLst>
          </p:cNvPr>
          <p:cNvSpPr txBox="1"/>
          <p:nvPr/>
        </p:nvSpPr>
        <p:spPr>
          <a:xfrm>
            <a:off x="9351218" y="2780298"/>
            <a:ext cx="117416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E0744-DC5C-4689-9B84-F1A9BB10D076}"/>
              </a:ext>
            </a:extLst>
          </p:cNvPr>
          <p:cNvSpPr txBox="1"/>
          <p:nvPr/>
        </p:nvSpPr>
        <p:spPr>
          <a:xfrm>
            <a:off x="1079344" y="4074798"/>
            <a:ext cx="205229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6378709" y="4186041"/>
            <a:ext cx="112515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9AA3D-658F-4ACA-959F-935438058EA6}"/>
              </a:ext>
            </a:extLst>
          </p:cNvPr>
          <p:cNvSpPr txBox="1"/>
          <p:nvPr/>
        </p:nvSpPr>
        <p:spPr>
          <a:xfrm>
            <a:off x="5709633" y="2953476"/>
            <a:ext cx="224612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3848669" y="166718"/>
            <a:ext cx="390325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4000" b="1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endParaRPr lang="en-US" sz="4000" b="1" dirty="0">
              <a:solidFill>
                <a:srgbClr val="001132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nch of grapes from a tree&#10;&#10;Description automatically generated with low confidence">
            <a:extLst>
              <a:ext uri="{FF2B5EF4-FFF2-40B4-BE49-F238E27FC236}">
                <a16:creationId xmlns:a16="http://schemas.microsoft.com/office/drawing/2014/main" id="{86296F3A-6486-4343-A422-16580F50D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760" b="-2"/>
          <a:stretch/>
        </p:blipFill>
        <p:spPr>
          <a:xfrm>
            <a:off x="190013" y="172761"/>
            <a:ext cx="3622492" cy="2796787"/>
          </a:xfrm>
          <a:prstGeom prst="rect">
            <a:avLst/>
          </a:prstGeom>
        </p:spPr>
      </p:pic>
      <p:pic>
        <p:nvPicPr>
          <p:cNvPr id="3" name="Picture 2" descr="A group of cauliflowers&#10;&#10;Description automatically generated with medium confidence">
            <a:extLst>
              <a:ext uri="{FF2B5EF4-FFF2-40B4-BE49-F238E27FC236}">
                <a16:creationId xmlns:a16="http://schemas.microsoft.com/office/drawing/2014/main" id="{F8CDAC06-DFC2-4AB7-A8CF-E0CCE89BD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7601" b="-3"/>
          <a:stretch/>
        </p:blipFill>
        <p:spPr>
          <a:xfrm>
            <a:off x="4094480" y="172760"/>
            <a:ext cx="3822988" cy="2796787"/>
          </a:xfrm>
          <a:prstGeom prst="rect">
            <a:avLst/>
          </a:prstGeom>
        </p:spPr>
      </p:pic>
      <p:pic>
        <p:nvPicPr>
          <p:cNvPr id="16" name="Picture 15" descr="A picture containing fruit, grape&#10;&#10;Description automatically generated">
            <a:extLst>
              <a:ext uri="{FF2B5EF4-FFF2-40B4-BE49-F238E27FC236}">
                <a16:creationId xmlns:a16="http://schemas.microsoft.com/office/drawing/2014/main" id="{D88B03F2-F60A-4FC9-8DB3-8FD0A294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14955" b="-3"/>
          <a:stretch/>
        </p:blipFill>
        <p:spPr>
          <a:xfrm>
            <a:off x="8188961" y="172760"/>
            <a:ext cx="3812504" cy="2796787"/>
          </a:xfrm>
          <a:prstGeom prst="rect">
            <a:avLst/>
          </a:prstGeom>
        </p:spPr>
      </p:pic>
      <p:pic>
        <p:nvPicPr>
          <p:cNvPr id="7" name="Picture 6" descr="A tree with a bunch of lemons growing on it&#10;&#10;Description automatically generated with low confidence">
            <a:extLst>
              <a:ext uri="{FF2B5EF4-FFF2-40B4-BE49-F238E27FC236}">
                <a16:creationId xmlns:a16="http://schemas.microsoft.com/office/drawing/2014/main" id="{DF8CD863-12BE-4DCC-9154-06DAA2E38B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5496" b="-4"/>
          <a:stretch/>
        </p:blipFill>
        <p:spPr>
          <a:xfrm>
            <a:off x="135009" y="3453825"/>
            <a:ext cx="3622493" cy="2792155"/>
          </a:xfrm>
          <a:prstGeom prst="rect">
            <a:avLst/>
          </a:prstGeom>
        </p:spPr>
      </p:pic>
      <p:pic>
        <p:nvPicPr>
          <p:cNvPr id="10" name="Picture 9" descr="A group of green fruits on a tree&#10;&#10;Description automatically generated with low confidence">
            <a:extLst>
              <a:ext uri="{FF2B5EF4-FFF2-40B4-BE49-F238E27FC236}">
                <a16:creationId xmlns:a16="http://schemas.microsoft.com/office/drawing/2014/main" id="{6FC34CD1-10BE-4CFB-B2DF-105CD4948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19828" b="-4"/>
          <a:stretch/>
        </p:blipFill>
        <p:spPr>
          <a:xfrm>
            <a:off x="4094480" y="3469102"/>
            <a:ext cx="3822988" cy="2792155"/>
          </a:xfrm>
          <a:prstGeom prst="rect">
            <a:avLst/>
          </a:prstGeom>
        </p:spPr>
      </p:pic>
      <p:pic>
        <p:nvPicPr>
          <p:cNvPr id="12" name="Picture 11" descr="A picture containing grass, outdoor, orange, oranges&#10;&#10;Description automatically generated">
            <a:extLst>
              <a:ext uri="{FF2B5EF4-FFF2-40B4-BE49-F238E27FC236}">
                <a16:creationId xmlns:a16="http://schemas.microsoft.com/office/drawing/2014/main" id="{E15E5660-5DA5-453D-AEC9-E97127647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8199966" y="3469102"/>
            <a:ext cx="3802022" cy="27967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16EF5F-2542-485C-BDB1-18CF2680B84E}"/>
              </a:ext>
            </a:extLst>
          </p:cNvPr>
          <p:cNvSpPr txBox="1"/>
          <p:nvPr/>
        </p:nvSpPr>
        <p:spPr>
          <a:xfrm>
            <a:off x="1371309" y="2825499"/>
            <a:ext cx="120572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3A5D1-649F-4B1D-85F7-CBB89896D5C2}"/>
              </a:ext>
            </a:extLst>
          </p:cNvPr>
          <p:cNvSpPr txBox="1"/>
          <p:nvPr/>
        </p:nvSpPr>
        <p:spPr>
          <a:xfrm>
            <a:off x="5685234" y="2859089"/>
            <a:ext cx="87934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0F7DEC-9BFC-41A2-B9AE-842796190F1F}"/>
              </a:ext>
            </a:extLst>
          </p:cNvPr>
          <p:cNvSpPr txBox="1"/>
          <p:nvPr/>
        </p:nvSpPr>
        <p:spPr>
          <a:xfrm>
            <a:off x="9790197" y="2876992"/>
            <a:ext cx="9628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D65893-5BFC-4DD5-A2C6-226717F3A645}"/>
              </a:ext>
            </a:extLst>
          </p:cNvPr>
          <p:cNvSpPr txBox="1"/>
          <p:nvPr/>
        </p:nvSpPr>
        <p:spPr>
          <a:xfrm>
            <a:off x="1462038" y="6230614"/>
            <a:ext cx="95361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05A2B-DF0A-485B-A180-D78754663DE2}"/>
              </a:ext>
            </a:extLst>
          </p:cNvPr>
          <p:cNvSpPr txBox="1"/>
          <p:nvPr/>
        </p:nvSpPr>
        <p:spPr>
          <a:xfrm>
            <a:off x="5290463" y="6283430"/>
            <a:ext cx="80553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14F12-76B8-49D7-8928-AF6D509A3E6B}"/>
              </a:ext>
            </a:extLst>
          </p:cNvPr>
          <p:cNvSpPr txBox="1"/>
          <p:nvPr/>
        </p:nvSpPr>
        <p:spPr>
          <a:xfrm>
            <a:off x="9437397" y="6261257"/>
            <a:ext cx="10986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4002518" y="165601"/>
            <a:ext cx="395323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526035" y="601378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3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EAAF6E52-477D-44F6-8E40-775ED927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3" y="993649"/>
            <a:ext cx="5839336" cy="64002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DB051-8F76-4F12-BCC0-7C1B681BC10A}"/>
              </a:ext>
            </a:extLst>
          </p:cNvPr>
          <p:cNvSpPr/>
          <p:nvPr/>
        </p:nvSpPr>
        <p:spPr>
          <a:xfrm>
            <a:off x="574580" y="1745389"/>
            <a:ext cx="2067155" cy="731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84E61F-3DC7-41BA-8DED-124547D273F6}"/>
              </a:ext>
            </a:extLst>
          </p:cNvPr>
          <p:cNvSpPr/>
          <p:nvPr/>
        </p:nvSpPr>
        <p:spPr>
          <a:xfrm>
            <a:off x="1136530" y="2837419"/>
            <a:ext cx="2067155" cy="7315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14311A-AFAE-45DD-8892-9997051D21FE}"/>
              </a:ext>
            </a:extLst>
          </p:cNvPr>
          <p:cNvSpPr/>
          <p:nvPr/>
        </p:nvSpPr>
        <p:spPr>
          <a:xfrm>
            <a:off x="3925163" y="2837419"/>
            <a:ext cx="2067155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831D4B-FDAB-4587-A1CB-613AD53A29A9}"/>
              </a:ext>
            </a:extLst>
          </p:cNvPr>
          <p:cNvSpPr/>
          <p:nvPr/>
        </p:nvSpPr>
        <p:spPr>
          <a:xfrm>
            <a:off x="3100859" y="1745389"/>
            <a:ext cx="1615091" cy="73152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75DDBF-F7C5-41DC-82E8-00206FA3F077}"/>
              </a:ext>
            </a:extLst>
          </p:cNvPr>
          <p:cNvSpPr/>
          <p:nvPr/>
        </p:nvSpPr>
        <p:spPr>
          <a:xfrm>
            <a:off x="5358983" y="1745389"/>
            <a:ext cx="1919105" cy="73152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gốc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E8B082-E55B-4D94-8821-E7FF586277CE}"/>
              </a:ext>
            </a:extLst>
          </p:cNvPr>
          <p:cNvSpPr/>
          <p:nvPr/>
        </p:nvSpPr>
        <p:spPr>
          <a:xfrm>
            <a:off x="419725" y="4010302"/>
            <a:ext cx="1738859" cy="7315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cỏ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A9A66D-A6CF-4297-BCA7-946222DBFDEB}"/>
              </a:ext>
            </a:extLst>
          </p:cNvPr>
          <p:cNvSpPr/>
          <p:nvPr/>
        </p:nvSpPr>
        <p:spPr>
          <a:xfrm>
            <a:off x="2791919" y="4010302"/>
            <a:ext cx="1738859" cy="731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sâu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4C6240-FF8E-4EA2-8651-1AEBA9F05D13}"/>
              </a:ext>
            </a:extLst>
          </p:cNvPr>
          <p:cNvSpPr/>
          <p:nvPr/>
        </p:nvSpPr>
        <p:spPr>
          <a:xfrm>
            <a:off x="5164113" y="4010302"/>
            <a:ext cx="1738859" cy="731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xới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34449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454</Words>
  <Application>Microsoft Office PowerPoint</Application>
  <PresentationFormat>Widescreen</PresentationFormat>
  <Paragraphs>87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SimSun</vt:lpstr>
      <vt:lpstr>Arial</vt:lpstr>
      <vt:lpstr>Arial-Rounded</vt:lpstr>
      <vt:lpstr>Barlow</vt:lpstr>
      <vt:lpstr>Calibri</vt:lpstr>
      <vt:lpstr>Calibri Light</vt:lpstr>
      <vt:lpstr>Fira Sans Extra Condensed Medium</vt:lpstr>
      <vt:lpstr>Hind</vt:lpstr>
      <vt:lpstr>HP001 4 hàng</vt:lpstr>
      <vt:lpstr>HP001 5 hàng</vt:lpstr>
      <vt:lpstr>Montserrat</vt:lpstr>
      <vt:lpstr>Nunito</vt:lpstr>
      <vt:lpstr>Nunito Sans</vt:lpstr>
      <vt:lpstr>Quicksand</vt:lpstr>
      <vt:lpstr>Quicksand Light</vt:lpstr>
      <vt:lpstr>Times New Roman</vt:lpstr>
      <vt:lpstr>Office Theme</vt:lpstr>
      <vt:lpstr>2_Office Theme</vt:lpstr>
      <vt:lpstr>Early Childhood Center by Slidesgo</vt:lpstr>
      <vt:lpstr>Over The Rainbow by Slidesgo</vt:lpstr>
      <vt:lpstr>1_Early Childhood Center by Slidesgo</vt:lpstr>
      <vt:lpstr>3_Office Theme</vt:lpstr>
      <vt:lpstr>5_Office Theme</vt:lpstr>
      <vt:lpstr>PowerPoint Presentation</vt:lpstr>
      <vt:lpstr>PowerPoint Presentation</vt:lpstr>
      <vt:lpstr>PowerPoint Presentation</vt:lpstr>
      <vt:lpstr>Thứ năm ngày 10 tháng 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Câu 1. Từ nào không phải là hành động chăm sóc cây? </vt:lpstr>
      <vt:lpstr>PowerPoint Presentation</vt:lpstr>
      <vt:lpstr>Câu 3. Dòng các từ ngữ chỉ cây lương thực là:</vt:lpstr>
      <vt:lpstr>PowerPoint Presentation</vt:lpstr>
      <vt:lpstr>Thứ năm ngày 10 tháng 2 năm 2022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44</cp:revision>
  <dcterms:created xsi:type="dcterms:W3CDTF">2021-12-12T09:26:29Z</dcterms:created>
  <dcterms:modified xsi:type="dcterms:W3CDTF">2022-02-11T03:56:17Z</dcterms:modified>
</cp:coreProperties>
</file>